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5" r:id="rId3"/>
    <p:sldId id="256" r:id="rId4"/>
    <p:sldId id="257" r:id="rId5"/>
    <p:sldId id="266" r:id="rId6"/>
    <p:sldId id="262" r:id="rId7"/>
    <p:sldId id="268" r:id="rId8"/>
    <p:sldId id="258" r:id="rId9"/>
    <p:sldId id="260" r:id="rId10"/>
    <p:sldId id="263" r:id="rId11"/>
    <p:sldId id="27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4660"/>
  </p:normalViewPr>
  <p:slideViewPr>
    <p:cSldViewPr snapToGrid="0">
      <p:cViewPr varScale="1">
        <p:scale>
          <a:sx n="115" d="100"/>
          <a:sy n="115" d="100"/>
        </p:scale>
        <p:origin x="9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20181;&#27096;&#26360;xlsx.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
        <p:nvSpPr>
          <p:cNvPr id="2" name="テキスト ボックス 1"/>
          <p:cNvSpPr txBox="1"/>
          <p:nvPr/>
        </p:nvSpPr>
        <p:spPr>
          <a:xfrm>
            <a:off x="914400" y="391216"/>
            <a:ext cx="1471353" cy="461665"/>
          </a:xfrm>
          <a:prstGeom prst="rect">
            <a:avLst/>
          </a:prstGeom>
          <a:noFill/>
        </p:spPr>
        <p:txBody>
          <a:bodyPr wrap="square" rtlCol="0">
            <a:spAutoFit/>
          </a:bodyPr>
          <a:lstStyle/>
          <a:p>
            <a:r>
              <a:rPr kumimoji="1" lang="en-US" altLang="ja-JP" sz="2400" dirty="0" smtClean="0"/>
              <a:t>TEAM</a:t>
            </a:r>
            <a:r>
              <a:rPr kumimoji="1" lang="ja-JP" altLang="en-US" sz="2400" dirty="0" smtClean="0"/>
              <a:t>　</a:t>
            </a:r>
            <a:r>
              <a:rPr kumimoji="1" lang="en-US" altLang="ja-JP" sz="2400" dirty="0" smtClean="0"/>
              <a:t>B</a:t>
            </a:r>
            <a:endParaRPr kumimoji="1" lang="ja-JP" altLang="en-US" sz="2400" dirty="0"/>
          </a:p>
        </p:txBody>
      </p:sp>
      <p:sp>
        <p:nvSpPr>
          <p:cNvPr id="3" name="テキスト ボックス 2"/>
          <p:cNvSpPr txBox="1"/>
          <p:nvPr/>
        </p:nvSpPr>
        <p:spPr>
          <a:xfrm>
            <a:off x="914400" y="841238"/>
            <a:ext cx="2352502" cy="369332"/>
          </a:xfrm>
          <a:prstGeom prst="rect">
            <a:avLst/>
          </a:prstGeom>
          <a:noFill/>
        </p:spPr>
        <p:txBody>
          <a:bodyPr wrap="square" rtlCol="0">
            <a:spAutoFit/>
          </a:bodyPr>
          <a:lstStyle/>
          <a:p>
            <a:r>
              <a:rPr kumimoji="1" lang="ja-JP" altLang="en-US" dirty="0" smtClean="0"/>
              <a:t>リーダー：増澤未来</a:t>
            </a:r>
            <a:endParaRPr kumimoji="1" lang="ja-JP" altLang="en-US" dirty="0"/>
          </a:p>
        </p:txBody>
      </p:sp>
      <p:sp>
        <p:nvSpPr>
          <p:cNvPr id="5" name="テキスト ボックス 4"/>
          <p:cNvSpPr txBox="1"/>
          <p:nvPr/>
        </p:nvSpPr>
        <p:spPr>
          <a:xfrm>
            <a:off x="914400" y="1210570"/>
            <a:ext cx="2194560" cy="369332"/>
          </a:xfrm>
          <a:prstGeom prst="rect">
            <a:avLst/>
          </a:prstGeom>
          <a:noFill/>
        </p:spPr>
        <p:txBody>
          <a:bodyPr wrap="square" rtlCol="0">
            <a:spAutoFit/>
          </a:bodyPr>
          <a:lstStyle/>
          <a:p>
            <a:r>
              <a:rPr kumimoji="1" lang="ja-JP" altLang="en-US" dirty="0" smtClean="0"/>
              <a:t>企画書：吉田飛空</a:t>
            </a:r>
            <a:endParaRPr kumimoji="1" lang="ja-JP" altLang="en-US" dirty="0"/>
          </a:p>
        </p:txBody>
      </p:sp>
      <p:sp>
        <p:nvSpPr>
          <p:cNvPr id="6" name="テキスト ボックス 5"/>
          <p:cNvSpPr txBox="1"/>
          <p:nvPr/>
        </p:nvSpPr>
        <p:spPr>
          <a:xfrm>
            <a:off x="5701404" y="39952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2" action="ppaction://hlinkfile"/>
          </p:cNvPr>
          <p:cNvSpPr txBox="1"/>
          <p:nvPr/>
        </p:nvSpPr>
        <p:spPr>
          <a:xfrm>
            <a:off x="1487978" y="2086494"/>
            <a:ext cx="9193877" cy="2646878"/>
          </a:xfrm>
          <a:prstGeom prst="rect">
            <a:avLst/>
          </a:prstGeom>
          <a:noFill/>
        </p:spPr>
        <p:txBody>
          <a:bodyPr wrap="square" rtlCol="0">
            <a:spAutoFit/>
          </a:bodyPr>
          <a:lstStyle/>
          <a:p>
            <a:r>
              <a:rPr kumimoji="1" lang="ja-JP" altLang="en-US" sz="16600" dirty="0" smtClean="0">
                <a:hlinkClick r:id="rId2" action="ppaction://hlinkfile"/>
              </a:rPr>
              <a:t>仕様書へ</a:t>
            </a:r>
            <a:endParaRPr kumimoji="1" lang="ja-JP" altLang="en-US" sz="16600" dirty="0"/>
          </a:p>
        </p:txBody>
      </p:sp>
    </p:spTree>
    <p:extLst>
      <p:ext uri="{BB962C8B-B14F-4D97-AF65-F5344CB8AC3E}">
        <p14:creationId xmlns:p14="http://schemas.microsoft.com/office/powerpoint/2010/main" val="286146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idx="1"/>
          </p:nvPr>
        </p:nvSpPr>
        <p:spPr>
          <a:xfrm>
            <a:off x="1042398" y="1270153"/>
            <a:ext cx="9772460"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a:t>
            </a:r>
            <a:r>
              <a:rPr lang="ja-JP" altLang="en-US" sz="2400" dirty="0" smtClean="0"/>
              <a:t>１</a:t>
            </a:r>
            <a:endParaRPr lang="en-US" altLang="ja-JP" sz="2400" dirty="0" smtClean="0"/>
          </a:p>
        </p:txBody>
      </p:sp>
      <p:sp>
        <p:nvSpPr>
          <p:cNvPr id="5" name="テキスト ボックス 4"/>
          <p:cNvSpPr txBox="1"/>
          <p:nvPr/>
        </p:nvSpPr>
        <p:spPr>
          <a:xfrm>
            <a:off x="3894512" y="2996958"/>
            <a:ext cx="3487189" cy="646331"/>
          </a:xfrm>
          <a:prstGeom prst="rect">
            <a:avLst/>
          </a:prstGeom>
          <a:noFill/>
        </p:spPr>
        <p:txBody>
          <a:bodyPr wrap="square" rtlCol="0">
            <a:spAutoFit/>
          </a:bodyPr>
          <a:lstStyle/>
          <a:p>
            <a:r>
              <a:rPr kumimoji="1" lang="ja-JP" altLang="en-US" sz="3600" dirty="0" smtClean="0"/>
              <a:t>お菓子</a:t>
            </a:r>
            <a:endParaRPr kumimoji="1" lang="en-US" altLang="ja-JP" sz="3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a:t>
            </a:r>
            <a:r>
              <a:rPr lang="ja-JP" altLang="en-US" sz="2400" dirty="0" smtClean="0"/>
              <a:t>２</a:t>
            </a:r>
            <a:endParaRPr lang="en-US" altLang="ja-JP" sz="2400" dirty="0" smtClean="0"/>
          </a:p>
        </p:txBody>
      </p:sp>
      <p:sp>
        <p:nvSpPr>
          <p:cNvPr id="7" name="テキスト ボックス 6"/>
          <p:cNvSpPr txBox="1"/>
          <p:nvPr/>
        </p:nvSpPr>
        <p:spPr>
          <a:xfrm>
            <a:off x="3894512" y="4070343"/>
            <a:ext cx="3487189" cy="646331"/>
          </a:xfrm>
          <a:prstGeom prst="rect">
            <a:avLst/>
          </a:prstGeom>
          <a:noFill/>
        </p:spPr>
        <p:txBody>
          <a:bodyPr wrap="square" rtlCol="0">
            <a:spAutoFit/>
          </a:bodyPr>
          <a:lstStyle/>
          <a:p>
            <a:r>
              <a:rPr kumimoji="1" lang="ja-JP" altLang="en-US" sz="3600" dirty="0" smtClean="0"/>
              <a:t>ネコ</a:t>
            </a:r>
            <a:endParaRPr kumimoji="1" lang="ja-JP" altLang="en-US" sz="3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a:t>
            </a:r>
            <a:r>
              <a:rPr lang="ja-JP" altLang="en-US" sz="2400" dirty="0" smtClean="0"/>
              <a:t>３</a:t>
            </a:r>
            <a:endParaRPr lang="en-US" altLang="ja-JP" sz="2400" dirty="0" smtClean="0"/>
          </a:p>
        </p:txBody>
      </p:sp>
      <p:sp>
        <p:nvSpPr>
          <p:cNvPr id="9" name="テキスト ボックス 8"/>
          <p:cNvSpPr txBox="1"/>
          <p:nvPr/>
        </p:nvSpPr>
        <p:spPr>
          <a:xfrm>
            <a:off x="3894511" y="5143728"/>
            <a:ext cx="3487191" cy="646331"/>
          </a:xfrm>
          <a:prstGeom prst="rect">
            <a:avLst/>
          </a:prstGeom>
          <a:noFill/>
        </p:spPr>
        <p:txBody>
          <a:bodyPr wrap="square" rtlCol="0">
            <a:spAutoFit/>
          </a:bodyPr>
          <a:lstStyle/>
          <a:p>
            <a:r>
              <a:rPr kumimoji="1" lang="en-US" altLang="ja-JP" sz="3600" dirty="0" smtClean="0"/>
              <a:t>2</a:t>
            </a:r>
            <a:r>
              <a:rPr kumimoji="1" lang="ja-JP" altLang="en-US" sz="3600" dirty="0" smtClean="0"/>
              <a:t>人協力</a:t>
            </a:r>
            <a:r>
              <a:rPr kumimoji="1" lang="ja-JP" altLang="en-US" sz="3600" dirty="0" smtClean="0"/>
              <a:t>プレイ</a:t>
            </a:r>
            <a:endParaRPr kumimoji="1" lang="en-US" altLang="ja-JP" sz="3600" dirty="0" smtClean="0"/>
          </a:p>
        </p:txBody>
      </p:sp>
      <p:sp>
        <p:nvSpPr>
          <p:cNvPr id="11" name="正方形/長方形 10"/>
          <p:cNvSpPr/>
          <p:nvPr/>
        </p:nvSpPr>
        <p:spPr>
          <a:xfrm>
            <a:off x="1298656" y="196370"/>
            <a:ext cx="362247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a:spLocks noGrp="1"/>
          </p:cNvSpPr>
          <p:nvPr>
            <p:ph type="title"/>
          </p:nvPr>
        </p:nvSpPr>
        <p:spPr>
          <a:xfrm>
            <a:off x="1555228" y="363458"/>
            <a:ext cx="3365908" cy="787091"/>
          </a:xfrm>
        </p:spPr>
        <p:txBody>
          <a:bodyPr>
            <a:normAutofit/>
          </a:bodyPr>
          <a:lstStyle/>
          <a:p>
            <a:r>
              <a:rPr kumimoji="1" lang="ja-JP" altLang="en-US" sz="4600" dirty="0" smtClean="0"/>
              <a:t>コンセプト</a:t>
            </a:r>
            <a:endParaRPr kumimoji="1" lang="ja-JP" altLang="en-US" sz="4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66642" y="1698635"/>
            <a:ext cx="9166573" cy="2524230"/>
          </a:xfrm>
        </p:spPr>
        <p:txBody>
          <a:bodyPr>
            <a:noAutofit/>
          </a:bodyPr>
          <a:lstStyle/>
          <a:p>
            <a:r>
              <a:rPr lang="ja-JP" altLang="en-US" sz="2400" dirty="0"/>
              <a:t>家</a:t>
            </a:r>
            <a:r>
              <a:rPr lang="ja-JP" altLang="en-US" sz="2400" dirty="0" smtClean="0"/>
              <a:t>から帰ってきたら、ネズミがお菓子を運んでいる！</a:t>
            </a:r>
            <a:endParaRPr lang="en-US" altLang="ja-JP" sz="2400" dirty="0" smtClean="0"/>
          </a:p>
          <a:p>
            <a:pPr marL="0" indent="0">
              <a:buNone/>
            </a:pPr>
            <a:r>
              <a:rPr lang="ja-JP" altLang="en-US" sz="2400" dirty="0"/>
              <a:t>　</a:t>
            </a:r>
            <a:r>
              <a:rPr lang="ja-JP" altLang="en-US" sz="2400" dirty="0" smtClean="0"/>
              <a:t>全部のお菓子を回収すべく、ネズミ達との戦いが始まる！！</a:t>
            </a:r>
            <a:endParaRPr lang="en-US" altLang="ja-JP" sz="2400" dirty="0" smtClean="0"/>
          </a:p>
          <a:p>
            <a:pPr marL="0" indent="0">
              <a:buNone/>
            </a:pPr>
            <a:endParaRPr lang="en-US" altLang="ja-JP" dirty="0"/>
          </a:p>
          <a:p>
            <a:r>
              <a:rPr lang="en-US" altLang="ja-JP" sz="2400" dirty="0" smtClean="0"/>
              <a:t>2</a:t>
            </a:r>
            <a:r>
              <a:rPr lang="ja-JP" altLang="en-US" sz="2400" dirty="0" smtClean="0"/>
              <a:t>人協力プレイで、協力しながらネズミを倒し、お菓子を回収しつつ、最後の部屋まで行きボスのドブネズミを倒せ！</a:t>
            </a:r>
            <a:endParaRPr lang="en-US" altLang="ja-JP" sz="2400" dirty="0" smtClean="0"/>
          </a:p>
        </p:txBody>
      </p:sp>
      <p:sp>
        <p:nvSpPr>
          <p:cNvPr id="4" name="テキスト ボックス 3"/>
          <p:cNvSpPr txBox="1"/>
          <p:nvPr/>
        </p:nvSpPr>
        <p:spPr>
          <a:xfrm>
            <a:off x="1862051" y="5219872"/>
            <a:ext cx="5270269" cy="646331"/>
          </a:xfrm>
          <a:prstGeom prst="rect">
            <a:avLst/>
          </a:prstGeom>
          <a:noFill/>
        </p:spPr>
        <p:txBody>
          <a:bodyPr wrap="square" rtlCol="0">
            <a:spAutoFit/>
          </a:bodyPr>
          <a:lstStyle/>
          <a:p>
            <a:r>
              <a:rPr kumimoji="1" lang="ja-JP" altLang="en-US" dirty="0" smtClean="0"/>
              <a:t>世界観はデザイナーがわかりやすいイメージ</a:t>
            </a:r>
            <a:endParaRPr kumimoji="1" lang="en-US" altLang="ja-JP" dirty="0" smtClean="0"/>
          </a:p>
          <a:p>
            <a:r>
              <a:rPr kumimoji="1" lang="en-US" altLang="ja-JP" dirty="0" smtClean="0"/>
              <a:t>(</a:t>
            </a:r>
            <a:r>
              <a:rPr kumimoji="1" lang="ja-JP" altLang="en-US" dirty="0" smtClean="0"/>
              <a:t>ルイナー</a:t>
            </a:r>
            <a:r>
              <a:rPr kumimoji="1" lang="en-US" altLang="ja-JP" dirty="0" smtClean="0"/>
              <a:t>)</a:t>
            </a:r>
            <a:r>
              <a:rPr kumimoji="1" lang="ja-JP" altLang="en-US" dirty="0" smtClean="0"/>
              <a:t>参考</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679" y="4382819"/>
            <a:ext cx="4289368" cy="2412770"/>
          </a:xfrm>
          <a:prstGeom prst="rect">
            <a:avLst/>
          </a:prstGeom>
        </p:spPr>
      </p:pic>
      <p:sp>
        <p:nvSpPr>
          <p:cNvPr id="7" name="正方形/長方形 6"/>
          <p:cNvSpPr/>
          <p:nvPr/>
        </p:nvSpPr>
        <p:spPr>
          <a:xfrm>
            <a:off x="1298656" y="196370"/>
            <a:ext cx="606642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7" y="363458"/>
            <a:ext cx="5976103" cy="787091"/>
          </a:xfrm>
        </p:spPr>
        <p:txBody>
          <a:bodyPr>
            <a:normAutofit fontScale="90000"/>
          </a:bodyPr>
          <a:lstStyle/>
          <a:p>
            <a:r>
              <a:rPr lang="ja-JP" altLang="en-US" sz="4600" dirty="0"/>
              <a:t>世界観</a:t>
            </a:r>
            <a:r>
              <a:rPr lang="ja-JP" altLang="en-US" sz="4600" dirty="0" smtClean="0"/>
              <a:t>とゲームの目的</a:t>
            </a:r>
            <a:endParaRPr kumimoji="1" lang="ja-JP" altLang="en-US" sz="4600" dirty="0"/>
          </a:p>
        </p:txBody>
      </p:sp>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78102" y="1612907"/>
            <a:ext cx="1071186" cy="523220"/>
          </a:xfrm>
          <a:prstGeom prst="rect">
            <a:avLst/>
          </a:prstGeom>
          <a:noFill/>
        </p:spPr>
        <p:txBody>
          <a:bodyPr wrap="square" rtlCol="0">
            <a:spAutoFit/>
          </a:bodyPr>
          <a:lstStyle/>
          <a:p>
            <a:r>
              <a:rPr kumimoji="1" lang="ja-JP" altLang="en-US" sz="2800" dirty="0" smtClean="0"/>
              <a:t>ネコ</a:t>
            </a:r>
            <a:endParaRPr kumimoji="1" lang="ja-JP" altLang="en-US" sz="2800" dirty="0"/>
          </a:p>
        </p:txBody>
      </p:sp>
      <p:sp>
        <p:nvSpPr>
          <p:cNvPr id="5" name="テキスト ボックス 4"/>
          <p:cNvSpPr txBox="1"/>
          <p:nvPr/>
        </p:nvSpPr>
        <p:spPr>
          <a:xfrm>
            <a:off x="6980072" y="1553391"/>
            <a:ext cx="1551408" cy="523220"/>
          </a:xfrm>
          <a:prstGeom prst="rect">
            <a:avLst/>
          </a:prstGeom>
          <a:noFill/>
        </p:spPr>
        <p:txBody>
          <a:bodyPr wrap="square" rtlCol="0">
            <a:spAutoFit/>
          </a:bodyPr>
          <a:lstStyle/>
          <a:p>
            <a:r>
              <a:rPr kumimoji="1" lang="ja-JP" altLang="en-US" sz="2800" dirty="0" smtClean="0"/>
              <a:t>ネズミ</a:t>
            </a:r>
            <a:endParaRPr kumimoji="1" lang="ja-JP" altLang="en-US" sz="2800" dirty="0"/>
          </a:p>
        </p:txBody>
      </p:sp>
      <p:sp>
        <p:nvSpPr>
          <p:cNvPr id="6" name="テキスト ボックス 5"/>
          <p:cNvSpPr txBox="1"/>
          <p:nvPr/>
        </p:nvSpPr>
        <p:spPr>
          <a:xfrm>
            <a:off x="9345586" y="3023288"/>
            <a:ext cx="2412768" cy="523220"/>
          </a:xfrm>
          <a:prstGeom prst="rect">
            <a:avLst/>
          </a:prstGeom>
          <a:noFill/>
        </p:spPr>
        <p:txBody>
          <a:bodyPr wrap="square" rtlCol="0">
            <a:spAutoFit/>
          </a:bodyPr>
          <a:lstStyle/>
          <a:p>
            <a:r>
              <a:rPr kumimoji="1" lang="ja-JP" altLang="en-US" sz="2800" dirty="0" smtClean="0"/>
              <a:t>ドブネズミ</a:t>
            </a:r>
            <a:endParaRPr kumimoji="1" lang="ja-JP" altLang="en-US" sz="2800" dirty="0"/>
          </a:p>
        </p:txBody>
      </p:sp>
      <p:sp>
        <p:nvSpPr>
          <p:cNvPr id="7" name="正方形/長方形 6"/>
          <p:cNvSpPr/>
          <p:nvPr/>
        </p:nvSpPr>
        <p:spPr>
          <a:xfrm>
            <a:off x="1298656" y="196370"/>
            <a:ext cx="5368152"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8" y="363458"/>
            <a:ext cx="5111580" cy="787091"/>
          </a:xfrm>
        </p:spPr>
        <p:txBody>
          <a:bodyPr>
            <a:normAutofit/>
          </a:bodyPr>
          <a:lstStyle/>
          <a:p>
            <a:r>
              <a:rPr kumimoji="1" lang="ja-JP" altLang="en-US" sz="4600" dirty="0" smtClean="0"/>
              <a:t>キャラクター紹介</a:t>
            </a:r>
            <a:endParaRPr kumimoji="1" lang="ja-JP" altLang="en-US" sz="46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416" y="4502954"/>
            <a:ext cx="2925972" cy="2222082"/>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416" y="2229153"/>
            <a:ext cx="2925972" cy="1932466"/>
          </a:xfrm>
          <a:prstGeom prst="rect">
            <a:avLst/>
          </a:prstGeom>
        </p:spPr>
      </p:pic>
      <p:sp>
        <p:nvSpPr>
          <p:cNvPr id="10" name="正方形/長方形 9"/>
          <p:cNvSpPr/>
          <p:nvPr/>
        </p:nvSpPr>
        <p:spPr>
          <a:xfrm>
            <a:off x="8050878" y="3546508"/>
            <a:ext cx="3707476" cy="28678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未開発</a:t>
            </a:r>
            <a:endParaRPr kumimoji="1" lang="ja-JP" altLang="en-US" dirty="0"/>
          </a:p>
        </p:txBody>
      </p:sp>
      <p:sp>
        <p:nvSpPr>
          <p:cNvPr id="2" name="正方形/長方形 1"/>
          <p:cNvSpPr/>
          <p:nvPr/>
        </p:nvSpPr>
        <p:spPr>
          <a:xfrm>
            <a:off x="6107777" y="2229153"/>
            <a:ext cx="2863736" cy="21446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未開発</a:t>
            </a:r>
            <a:endParaRPr kumimoji="1" lang="ja-JP" altLang="en-US" dirty="0"/>
          </a:p>
        </p:txBody>
      </p:sp>
      <p:sp>
        <p:nvSpPr>
          <p:cNvPr id="11" name="テキスト ボックス 10"/>
          <p:cNvSpPr txBox="1"/>
          <p:nvPr/>
        </p:nvSpPr>
        <p:spPr>
          <a:xfrm>
            <a:off x="4109388" y="2224154"/>
            <a:ext cx="1689919" cy="369332"/>
          </a:xfrm>
          <a:prstGeom prst="rect">
            <a:avLst/>
          </a:prstGeom>
          <a:noFill/>
        </p:spPr>
        <p:txBody>
          <a:bodyPr wrap="square" rtlCol="0">
            <a:spAutoFit/>
          </a:bodyPr>
          <a:lstStyle/>
          <a:p>
            <a:r>
              <a:rPr kumimoji="1" lang="ja-JP" altLang="en-US" dirty="0" smtClean="0"/>
              <a:t>視点は上から</a:t>
            </a:r>
            <a:endParaRPr kumimoji="1" lang="ja-JP" altLang="en-US" dirty="0"/>
          </a:p>
        </p:txBody>
      </p:sp>
      <p:sp>
        <p:nvSpPr>
          <p:cNvPr id="12" name="テキスト ボックス 11"/>
          <p:cNvSpPr txBox="1"/>
          <p:nvPr/>
        </p:nvSpPr>
        <p:spPr>
          <a:xfrm>
            <a:off x="4046004" y="3023288"/>
            <a:ext cx="2125157" cy="646331"/>
          </a:xfrm>
          <a:prstGeom prst="rect">
            <a:avLst/>
          </a:prstGeom>
          <a:noFill/>
        </p:spPr>
        <p:txBody>
          <a:bodyPr wrap="square" rtlCol="0">
            <a:spAutoFit/>
          </a:bodyPr>
          <a:lstStyle/>
          <a:p>
            <a:r>
              <a:rPr kumimoji="1" lang="ja-JP" altLang="en-US" dirty="0" smtClean="0"/>
              <a:t>ひっかく、なき声</a:t>
            </a:r>
            <a:endParaRPr kumimoji="1" lang="en-US" altLang="ja-JP" dirty="0" smtClean="0"/>
          </a:p>
          <a:p>
            <a:r>
              <a:rPr kumimoji="1" lang="ja-JP" altLang="en-US" dirty="0" smtClean="0"/>
              <a:t>モーション追加</a:t>
            </a:r>
            <a:endParaRPr kumimoji="1" lang="ja-JP" altLang="en-US" dirty="0"/>
          </a:p>
        </p:txBody>
      </p:sp>
      <p:sp>
        <p:nvSpPr>
          <p:cNvPr id="13" name="テキスト ボックス 12"/>
          <p:cNvSpPr txBox="1"/>
          <p:nvPr/>
        </p:nvSpPr>
        <p:spPr>
          <a:xfrm>
            <a:off x="4109388" y="4771505"/>
            <a:ext cx="2061773" cy="646331"/>
          </a:xfrm>
          <a:prstGeom prst="rect">
            <a:avLst/>
          </a:prstGeom>
          <a:noFill/>
        </p:spPr>
        <p:txBody>
          <a:bodyPr wrap="square" rtlCol="0">
            <a:spAutoFit/>
          </a:bodyPr>
          <a:lstStyle/>
          <a:p>
            <a:r>
              <a:rPr kumimoji="1" lang="ja-JP" altLang="en-US" dirty="0" smtClean="0"/>
              <a:t>歩くモーションも可愛らしく</a:t>
            </a:r>
            <a:endParaRPr kumimoji="1" lang="ja-JP" altLang="en-US" dirty="0"/>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6577" y="4234039"/>
            <a:ext cx="1366649" cy="1721261"/>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71161" y="2290038"/>
            <a:ext cx="1308843" cy="920280"/>
          </a:xfrm>
          <a:prstGeom prst="rect">
            <a:avLst/>
          </a:prstGeom>
        </p:spPr>
      </p:pic>
    </p:spTree>
    <p:extLst>
      <p:ext uri="{BB962C8B-B14F-4D97-AF65-F5344CB8AC3E}">
        <p14:creationId xmlns:p14="http://schemas.microsoft.com/office/powerpoint/2010/main" val="28677617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9393096" y="3225559"/>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1" name="テキスト ボックス 10"/>
          <p:cNvSpPr txBox="1"/>
          <p:nvPr/>
        </p:nvSpPr>
        <p:spPr>
          <a:xfrm>
            <a:off x="9393095" y="439974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8895660" y="3735708"/>
            <a:ext cx="3116000"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9" name="テキスト ボックス 8"/>
          <p:cNvSpPr txBox="1"/>
          <p:nvPr/>
        </p:nvSpPr>
        <p:spPr>
          <a:xfrm>
            <a:off x="9276774" y="4923009"/>
            <a:ext cx="2485736"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9337850" y="217907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9337850" y="2625373"/>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
        <p:nvSpPr>
          <p:cNvPr id="17" name="正方形/長方形 16"/>
          <p:cNvSpPr/>
          <p:nvPr/>
        </p:nvSpPr>
        <p:spPr>
          <a:xfrm>
            <a:off x="1298656" y="196370"/>
            <a:ext cx="5476217"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p:cNvSpPr>
            <a:spLocks noGrp="1"/>
          </p:cNvSpPr>
          <p:nvPr>
            <p:ph type="title"/>
          </p:nvPr>
        </p:nvSpPr>
        <p:spPr>
          <a:xfrm>
            <a:off x="1555228" y="363458"/>
            <a:ext cx="5111580" cy="787091"/>
          </a:xfrm>
        </p:spPr>
        <p:txBody>
          <a:bodyPr>
            <a:normAutofit fontScale="90000"/>
          </a:bodyPr>
          <a:lstStyle/>
          <a:p>
            <a:r>
              <a:rPr kumimoji="1" lang="ja-JP" altLang="en-US" sz="4600" dirty="0" smtClean="0"/>
              <a:t>ゲーム画面イメージ</a:t>
            </a:r>
            <a:endParaRPr kumimoji="1" lang="ja-JP" altLang="en-US" sz="4600" dirty="0"/>
          </a:p>
        </p:txBody>
      </p: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000" y="2179075"/>
            <a:ext cx="7950660" cy="4472247"/>
          </a:xfrm>
          <a:prstGeom prst="rect">
            <a:avLst/>
          </a:prstGeom>
        </p:spPr>
      </p:pic>
      <p:sp>
        <p:nvSpPr>
          <p:cNvPr id="20" name="テキスト ボックス 19"/>
          <p:cNvSpPr txBox="1"/>
          <p:nvPr/>
        </p:nvSpPr>
        <p:spPr>
          <a:xfrm>
            <a:off x="1446128" y="1455431"/>
            <a:ext cx="4613849" cy="646331"/>
          </a:xfrm>
          <a:prstGeom prst="rect">
            <a:avLst/>
          </a:prstGeom>
          <a:noFill/>
        </p:spPr>
        <p:txBody>
          <a:bodyPr wrap="square" rtlCol="0">
            <a:spAutoFit/>
          </a:bodyPr>
          <a:lstStyle/>
          <a:p>
            <a:r>
              <a:rPr kumimoji="1" lang="ja-JP" altLang="en-US" dirty="0" smtClean="0"/>
              <a:t>ゲーム画面は</a:t>
            </a:r>
            <a:r>
              <a:rPr kumimoji="1" lang="ja-JP" altLang="en-US" dirty="0" smtClean="0">
                <a:solidFill>
                  <a:srgbClr val="FF0000"/>
                </a:solidFill>
              </a:rPr>
              <a:t>画面全体見やすく</a:t>
            </a:r>
            <a:r>
              <a:rPr kumimoji="1" lang="ja-JP" altLang="en-US" dirty="0" smtClean="0"/>
              <a:t>初心者でもわかりやすいように</a:t>
            </a:r>
            <a:r>
              <a:rPr kumimoji="1" lang="ja-JP" altLang="en-US" dirty="0" smtClean="0">
                <a:solidFill>
                  <a:srgbClr val="00B0F0"/>
                </a:solidFill>
              </a:rPr>
              <a:t>シンプル</a:t>
            </a:r>
            <a:r>
              <a:rPr kumimoji="1" lang="ja-JP" altLang="en-US" dirty="0" smtClean="0"/>
              <a:t>に！</a:t>
            </a:r>
            <a:endParaRPr kumimoji="1" lang="ja-JP" altLang="en-US" dirty="0"/>
          </a:p>
        </p:txBody>
      </p:sp>
      <p:sp>
        <p:nvSpPr>
          <p:cNvPr id="21" name="テキスト ボックス 20"/>
          <p:cNvSpPr txBox="1"/>
          <p:nvPr/>
        </p:nvSpPr>
        <p:spPr>
          <a:xfrm>
            <a:off x="9393095" y="5600161"/>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en-US" altLang="ja-JP" dirty="0" smtClean="0"/>
              <a:t>UI</a:t>
            </a:r>
            <a:endParaRPr kumimoji="1" lang="ja-JP" altLang="en-US" dirty="0"/>
          </a:p>
        </p:txBody>
      </p:sp>
      <p:sp>
        <p:nvSpPr>
          <p:cNvPr id="22" name="テキスト ボックス 21"/>
          <p:cNvSpPr txBox="1"/>
          <p:nvPr/>
        </p:nvSpPr>
        <p:spPr>
          <a:xfrm>
            <a:off x="9334715" y="6107255"/>
            <a:ext cx="2234756" cy="523220"/>
          </a:xfrm>
          <a:prstGeom prst="rect">
            <a:avLst/>
          </a:prstGeom>
          <a:noFill/>
        </p:spPr>
        <p:txBody>
          <a:bodyPr wrap="square" rtlCol="0">
            <a:spAutoFit/>
          </a:bodyPr>
          <a:lstStyle/>
          <a:p>
            <a:r>
              <a:rPr kumimoji="1" lang="ja-JP" altLang="en-US" sz="1400" dirty="0" smtClean="0"/>
              <a:t>なんのボタンを押したらなにが使える</a:t>
            </a:r>
            <a:r>
              <a:rPr kumimoji="1" lang="ja-JP" altLang="en-US" sz="1400" dirty="0"/>
              <a:t>か</a:t>
            </a:r>
            <a:endParaRPr kumimoji="1" lang="en-US" altLang="ja-JP" sz="1400" dirty="0" smtClean="0"/>
          </a:p>
        </p:txBody>
      </p:sp>
      <p:sp>
        <p:nvSpPr>
          <p:cNvPr id="23" name="楕円 22"/>
          <p:cNvSpPr/>
          <p:nvPr/>
        </p:nvSpPr>
        <p:spPr>
          <a:xfrm>
            <a:off x="7094524" y="4857148"/>
            <a:ext cx="2020664" cy="1934991"/>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25" name="直線矢印コネクタ 24"/>
          <p:cNvCxnSpPr>
            <a:stCxn id="21" idx="1"/>
            <a:endCxn id="23" idx="6"/>
          </p:cNvCxnSpPr>
          <p:nvPr/>
        </p:nvCxnSpPr>
        <p:spPr>
          <a:xfrm flipH="1">
            <a:off x="9115188" y="5784827"/>
            <a:ext cx="277907" cy="39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6829308" y="6168045"/>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a:t>
            </a:r>
            <a:r>
              <a:rPr kumimoji="1" lang="ja-JP" altLang="en-US" dirty="0" smtClean="0"/>
              <a:t>は４分</a:t>
            </a:r>
            <a:endParaRPr kumimoji="1" lang="ja-JP" altLang="en-US" dirty="0"/>
          </a:p>
        </p:txBody>
      </p:sp>
      <p:sp>
        <p:nvSpPr>
          <p:cNvPr id="8" name="正方形/長方形 7"/>
          <p:cNvSpPr/>
          <p:nvPr/>
        </p:nvSpPr>
        <p:spPr>
          <a:xfrm>
            <a:off x="1298656" y="196370"/>
            <a:ext cx="3605853"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p:nvPr>
        </p:nvSpPr>
        <p:spPr>
          <a:xfrm>
            <a:off x="1426941" y="385008"/>
            <a:ext cx="3349282" cy="868135"/>
          </a:xfrm>
        </p:spPr>
        <p:txBody>
          <a:bodyPr>
            <a:normAutofit/>
          </a:bodyPr>
          <a:lstStyle/>
          <a:p>
            <a:pPr algn="ctr"/>
            <a:r>
              <a:rPr kumimoji="1" lang="ja-JP" altLang="en-US" sz="4600" dirty="0" smtClean="0"/>
              <a:t>マップ詳細</a:t>
            </a:r>
            <a:endParaRPr kumimoji="1" lang="ja-JP" altLang="en-US" sz="4600"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291" y="1284956"/>
            <a:ext cx="5623017" cy="5385425"/>
          </a:xfrm>
          <a:prstGeom prst="rect">
            <a:avLst/>
          </a:prstGeom>
        </p:spPr>
      </p:pic>
      <p:sp>
        <p:nvSpPr>
          <p:cNvPr id="3" name="正方形/長方形 2"/>
          <p:cNvSpPr/>
          <p:nvPr/>
        </p:nvSpPr>
        <p:spPr>
          <a:xfrm>
            <a:off x="6827431" y="1523737"/>
            <a:ext cx="5274023" cy="1200329"/>
          </a:xfrm>
          <a:prstGeom prst="rect">
            <a:avLst/>
          </a:prstGeom>
        </p:spPr>
        <p:txBody>
          <a:bodyPr wrap="square">
            <a:spAutoFit/>
          </a:bodyPr>
          <a:lstStyle/>
          <a:p>
            <a:r>
              <a:rPr kumimoji="1" lang="ja-JP" altLang="en-US" sz="3600" dirty="0"/>
              <a:t>簡単なルートでみんなに遊んでもらえるよう設計</a:t>
            </a:r>
            <a:endParaRPr kumimoji="1" lang="ja-JP" altLang="en-US" sz="3600" dirty="0"/>
          </a:p>
        </p:txBody>
      </p:sp>
    </p:spTree>
    <p:extLst>
      <p:ext uri="{BB962C8B-B14F-4D97-AF65-F5344CB8AC3E}">
        <p14:creationId xmlns:p14="http://schemas.microsoft.com/office/powerpoint/2010/main" val="1303663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6899346" y="2540594"/>
            <a:ext cx="4904510" cy="257135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 name="正方形/長方形 3"/>
          <p:cNvSpPr/>
          <p:nvPr/>
        </p:nvSpPr>
        <p:spPr>
          <a:xfrm>
            <a:off x="1494846" y="2540594"/>
            <a:ext cx="5064011" cy="259350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1566258" y="2630051"/>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4655127" y="2630051"/>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935533" y="2056781"/>
            <a:ext cx="171959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135184" y="5261407"/>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1991284" y="5212211"/>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175219" y="2056781"/>
            <a:ext cx="17195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sz="2400" dirty="0" smtClean="0"/>
              <a:t>・移動方法</a:t>
            </a:r>
            <a:endParaRPr kumimoji="1" lang="ja-JP" altLang="en-US" sz="2400" dirty="0"/>
          </a:p>
        </p:txBody>
      </p:sp>
      <p:sp>
        <p:nvSpPr>
          <p:cNvPr id="11" name="テキスト ボックス 10"/>
          <p:cNvSpPr txBox="1"/>
          <p:nvPr/>
        </p:nvSpPr>
        <p:spPr>
          <a:xfrm>
            <a:off x="7431578" y="2630051"/>
            <a:ext cx="698269" cy="369332"/>
          </a:xfrm>
          <a:prstGeom prst="rect">
            <a:avLst/>
          </a:prstGeom>
          <a:noFill/>
        </p:spPr>
        <p:txBody>
          <a:bodyPr wrap="square" rtlCol="0">
            <a:spAutoFit/>
          </a:bodyPr>
          <a:lstStyle/>
          <a:p>
            <a:r>
              <a:rPr kumimoji="1" lang="ja-JP" altLang="en-US" dirty="0" smtClean="0"/>
              <a:t>歩き</a:t>
            </a:r>
            <a:endParaRPr kumimoji="1" lang="ja-JP" altLang="en-US" dirty="0"/>
          </a:p>
        </p:txBody>
      </p:sp>
      <p:sp>
        <p:nvSpPr>
          <p:cNvPr id="12" name="テキスト ボックス 11"/>
          <p:cNvSpPr txBox="1"/>
          <p:nvPr/>
        </p:nvSpPr>
        <p:spPr>
          <a:xfrm>
            <a:off x="9849441" y="2632199"/>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550773" y="3113491"/>
            <a:ext cx="2165299" cy="523220"/>
          </a:xfrm>
          <a:prstGeom prst="rect">
            <a:avLst/>
          </a:prstGeom>
          <a:noFill/>
        </p:spPr>
        <p:txBody>
          <a:bodyPr wrap="square" rtlCol="0">
            <a:spAutoFit/>
          </a:bodyPr>
          <a:lstStyle/>
          <a:p>
            <a:r>
              <a:rPr kumimoji="1" lang="ja-JP" altLang="en-US" sz="1400" dirty="0" smtClean="0"/>
              <a:t>範囲攻撃で数が多い時に使うと良い</a:t>
            </a:r>
            <a:endParaRPr kumimoji="1" lang="ja-JP" altLang="en-US" sz="1400" dirty="0"/>
          </a:p>
        </p:txBody>
      </p:sp>
      <p:sp>
        <p:nvSpPr>
          <p:cNvPr id="14" name="フローチャート: 結合子 13"/>
          <p:cNvSpPr/>
          <p:nvPr/>
        </p:nvSpPr>
        <p:spPr>
          <a:xfrm>
            <a:off x="928744" y="3113491"/>
            <a:ext cx="546074" cy="556767"/>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メ</a:t>
            </a:r>
            <a:endParaRPr kumimoji="1" lang="ja-JP" altLang="en-US" dirty="0"/>
          </a:p>
        </p:txBody>
      </p:sp>
      <p:sp>
        <p:nvSpPr>
          <p:cNvPr id="15" name="フローチャート: 結合子 14"/>
          <p:cNvSpPr/>
          <p:nvPr/>
        </p:nvSpPr>
        <p:spPr>
          <a:xfrm>
            <a:off x="928744" y="4112721"/>
            <a:ext cx="546074" cy="556767"/>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デ</a:t>
            </a:r>
            <a:endParaRPr kumimoji="1" lang="ja-JP" altLang="en-US" dirty="0"/>
          </a:p>
        </p:txBody>
      </p:sp>
      <p:sp>
        <p:nvSpPr>
          <p:cNvPr id="16" name="テキスト ボックス 15"/>
          <p:cNvSpPr txBox="1"/>
          <p:nvPr/>
        </p:nvSpPr>
        <p:spPr>
          <a:xfrm>
            <a:off x="1566258" y="4112721"/>
            <a:ext cx="2165299" cy="738664"/>
          </a:xfrm>
          <a:prstGeom prst="rect">
            <a:avLst/>
          </a:prstGeom>
          <a:noFill/>
        </p:spPr>
        <p:txBody>
          <a:bodyPr wrap="square" rtlCol="0">
            <a:spAutoFit/>
          </a:bodyPr>
          <a:lstStyle/>
          <a:p>
            <a:r>
              <a:rPr kumimoji="1" lang="ja-JP" altLang="en-US" sz="1400" dirty="0" smtClean="0"/>
              <a:t>少しの隙がありその間にダメージを受けてしまう可能性が</a:t>
            </a:r>
            <a:r>
              <a:rPr kumimoji="1" lang="en-US" altLang="ja-JP" sz="1400" dirty="0" smtClean="0"/>
              <a:t>…</a:t>
            </a:r>
            <a:endParaRPr kumimoji="1" lang="ja-JP" altLang="en-US" sz="1400" dirty="0"/>
          </a:p>
        </p:txBody>
      </p:sp>
      <p:sp>
        <p:nvSpPr>
          <p:cNvPr id="23" name="減算 22"/>
          <p:cNvSpPr/>
          <p:nvPr/>
        </p:nvSpPr>
        <p:spPr>
          <a:xfrm>
            <a:off x="-1247986" y="3705344"/>
            <a:ext cx="14853150"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371924" y="3113491"/>
            <a:ext cx="2165299" cy="523220"/>
          </a:xfrm>
          <a:prstGeom prst="rect">
            <a:avLst/>
          </a:prstGeom>
          <a:noFill/>
        </p:spPr>
        <p:txBody>
          <a:bodyPr wrap="square" rtlCol="0">
            <a:spAutoFit/>
          </a:bodyPr>
          <a:lstStyle/>
          <a:p>
            <a:r>
              <a:rPr kumimoji="1" lang="ja-JP" altLang="en-US" sz="1400" dirty="0" smtClean="0"/>
              <a:t>遠くまで攻撃が届き離れてる敵には有効</a:t>
            </a:r>
            <a:endParaRPr kumimoji="1" lang="ja-JP" altLang="en-US" sz="1400" dirty="0"/>
          </a:p>
        </p:txBody>
      </p:sp>
      <p:sp>
        <p:nvSpPr>
          <p:cNvPr id="26" name="テキスト ボックス 25"/>
          <p:cNvSpPr txBox="1"/>
          <p:nvPr/>
        </p:nvSpPr>
        <p:spPr>
          <a:xfrm>
            <a:off x="4371923" y="410744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27" name="テキスト ボックス 26"/>
          <p:cNvSpPr txBox="1"/>
          <p:nvPr/>
        </p:nvSpPr>
        <p:spPr>
          <a:xfrm>
            <a:off x="7193075" y="3113016"/>
            <a:ext cx="2165299" cy="307777"/>
          </a:xfrm>
          <a:prstGeom prst="rect">
            <a:avLst/>
          </a:prstGeom>
          <a:noFill/>
        </p:spPr>
        <p:txBody>
          <a:bodyPr wrap="square" rtlCol="0">
            <a:spAutoFit/>
          </a:bodyPr>
          <a:lstStyle/>
          <a:p>
            <a:r>
              <a:rPr kumimoji="1" lang="ja-JP" altLang="en-US" sz="1400" dirty="0"/>
              <a:t>基本</a:t>
            </a:r>
            <a:r>
              <a:rPr kumimoji="1" lang="ja-JP" altLang="en-US" sz="1400" dirty="0" smtClean="0"/>
              <a:t>の移動手段だ！</a:t>
            </a:r>
            <a:endParaRPr kumimoji="1" lang="ja-JP" altLang="en-US" sz="1400" dirty="0"/>
          </a:p>
        </p:txBody>
      </p:sp>
      <p:sp>
        <p:nvSpPr>
          <p:cNvPr id="28" name="テキスト ボックス 27"/>
          <p:cNvSpPr txBox="1"/>
          <p:nvPr/>
        </p:nvSpPr>
        <p:spPr>
          <a:xfrm>
            <a:off x="7193074" y="4079173"/>
            <a:ext cx="2165300" cy="738664"/>
          </a:xfrm>
          <a:prstGeom prst="rect">
            <a:avLst/>
          </a:prstGeom>
          <a:noFill/>
        </p:spPr>
        <p:txBody>
          <a:bodyPr wrap="square" rtlCol="0">
            <a:spAutoFit/>
          </a:bodyPr>
          <a:lstStyle/>
          <a:p>
            <a:r>
              <a:rPr kumimoji="1" lang="ja-JP" altLang="en-US" sz="1400" dirty="0" smtClean="0"/>
              <a:t>ゆっくり歩いてたらお菓子をネズミに持っていかれる可能性が</a:t>
            </a:r>
            <a:r>
              <a:rPr kumimoji="1" lang="en-US" altLang="ja-JP" sz="1400" dirty="0" smtClean="0"/>
              <a:t>…</a:t>
            </a:r>
            <a:endParaRPr kumimoji="1" lang="ja-JP" altLang="en-US" sz="1400" dirty="0"/>
          </a:p>
        </p:txBody>
      </p:sp>
      <p:sp>
        <p:nvSpPr>
          <p:cNvPr id="30" name="テキスト ボックス 29"/>
          <p:cNvSpPr txBox="1"/>
          <p:nvPr/>
        </p:nvSpPr>
        <p:spPr>
          <a:xfrm>
            <a:off x="9435935" y="3110988"/>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9435934" y="4079173"/>
            <a:ext cx="2165300" cy="523220"/>
          </a:xfrm>
          <a:prstGeom prst="rect">
            <a:avLst/>
          </a:prstGeom>
          <a:noFill/>
        </p:spPr>
        <p:txBody>
          <a:bodyPr wrap="square" rtlCol="0">
            <a:spAutoFit/>
          </a:bodyPr>
          <a:lstStyle/>
          <a:p>
            <a:r>
              <a:rPr kumimoji="1" lang="ja-JP" altLang="en-US" sz="1400" dirty="0" smtClean="0"/>
              <a:t>乱用して使えない</a:t>
            </a:r>
            <a:endParaRPr kumimoji="1" lang="en-US" altLang="ja-JP" sz="1400" dirty="0" smtClean="0"/>
          </a:p>
          <a:p>
            <a:r>
              <a:rPr kumimoji="1" lang="ja-JP" altLang="en-US" sz="1400" dirty="0" smtClean="0"/>
              <a:t>（クールタイム的な）</a:t>
            </a:r>
            <a:endParaRPr kumimoji="1" lang="ja-JP" altLang="en-US" sz="1400" dirty="0"/>
          </a:p>
        </p:txBody>
      </p:sp>
      <p:sp>
        <p:nvSpPr>
          <p:cNvPr id="32" name="テキスト ボックス 31"/>
          <p:cNvSpPr txBox="1"/>
          <p:nvPr/>
        </p:nvSpPr>
        <p:spPr>
          <a:xfrm>
            <a:off x="1731186" y="5659654"/>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331254" y="5662923"/>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275091" y="5427726"/>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879359" y="5347473"/>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561" y="1748219"/>
            <a:ext cx="1339726" cy="1339726"/>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22" y="1748219"/>
            <a:ext cx="1094969" cy="756745"/>
          </a:xfrm>
          <a:prstGeom prst="rect">
            <a:avLst/>
          </a:prstGeom>
        </p:spPr>
      </p:pic>
      <p:sp>
        <p:nvSpPr>
          <p:cNvPr id="38" name="テキスト ボックス 37"/>
          <p:cNvSpPr txBox="1"/>
          <p:nvPr/>
        </p:nvSpPr>
        <p:spPr>
          <a:xfrm rot="21208938">
            <a:off x="5917587" y="1626102"/>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6004834" y="2253747"/>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5843262" y="1378388"/>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ゲームシステム１</a:t>
            </a:r>
            <a:endParaRPr kumimoji="1" lang="ja-JP" altLang="en-US" sz="4600" dirty="0"/>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3134564" y="2625662"/>
            <a:ext cx="13716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10293925" y="3891811"/>
            <a:ext cx="16348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19405" y="5350183"/>
            <a:ext cx="186330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656" y="2237126"/>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184" y="4231896"/>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4" y="4336548"/>
            <a:ext cx="1163783" cy="1163783"/>
          </a:xfrm>
          <a:prstGeom prst="rect">
            <a:avLst/>
          </a:prstGeom>
        </p:spPr>
      </p:pic>
      <p:sp>
        <p:nvSpPr>
          <p:cNvPr id="13" name="テキスト ボックス 12"/>
          <p:cNvSpPr txBox="1"/>
          <p:nvPr/>
        </p:nvSpPr>
        <p:spPr>
          <a:xfrm>
            <a:off x="7240842" y="2656647"/>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48701" y="314316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443557" y="315920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342904" y="4294333"/>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1320005" y="454744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362604" y="2113471"/>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320005" y="3143163"/>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3974730" y="1935837"/>
            <a:ext cx="2961049" cy="646331"/>
          </a:xfrm>
          <a:prstGeom prst="rect">
            <a:avLst/>
          </a:prstGeom>
          <a:noFill/>
        </p:spPr>
        <p:txBody>
          <a:bodyPr wrap="square" rtlCol="0">
            <a:spAutoFit/>
          </a:bodyPr>
          <a:lstStyle/>
          <a:p>
            <a:r>
              <a:rPr kumimoji="1" lang="ja-JP" altLang="en-US" dirty="0"/>
              <a:t>ネズミ</a:t>
            </a:r>
            <a:r>
              <a:rPr kumimoji="1" lang="ja-JP" altLang="en-US" dirty="0" smtClean="0"/>
              <a:t>を倒すと各アイテム確率でドロップ</a:t>
            </a:r>
            <a:endParaRPr kumimoji="1" lang="ja-JP" altLang="en-US" dirty="0"/>
          </a:p>
        </p:txBody>
      </p:sp>
      <p:sp>
        <p:nvSpPr>
          <p:cNvPr id="23" name="テキスト ボックス 22"/>
          <p:cNvSpPr txBox="1"/>
          <p:nvPr/>
        </p:nvSpPr>
        <p:spPr>
          <a:xfrm>
            <a:off x="1209714" y="5814156"/>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
        <p:nvSpPr>
          <p:cNvPr id="20" name="正方形/長方形 19"/>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ゲームシステム２</a:t>
            </a:r>
            <a:endParaRPr kumimoji="1" lang="ja-JP" altLang="en-US" sz="4600" dirty="0"/>
          </a:p>
        </p:txBody>
      </p:sp>
      <p:sp>
        <p:nvSpPr>
          <p:cNvPr id="2" name="テキスト ボックス 1"/>
          <p:cNvSpPr txBox="1"/>
          <p:nvPr/>
        </p:nvSpPr>
        <p:spPr>
          <a:xfrm>
            <a:off x="7902239" y="1487548"/>
            <a:ext cx="2576946" cy="369332"/>
          </a:xfrm>
          <a:prstGeom prst="rect">
            <a:avLst/>
          </a:prstGeom>
          <a:noFill/>
        </p:spPr>
        <p:txBody>
          <a:bodyPr wrap="square" rtlCol="0">
            <a:spAutoFit/>
          </a:bodyPr>
          <a:lstStyle/>
          <a:p>
            <a:r>
              <a:rPr kumimoji="1" lang="ja-JP" altLang="en-US" dirty="0" smtClean="0"/>
              <a:t>魚、お肉に変更かも</a:t>
            </a:r>
            <a:endParaRPr kumimoji="1" lang="ja-JP" altLang="en-US"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220610" y="1514895"/>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7132320" y="1356803"/>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197" y="1475915"/>
            <a:ext cx="1835908" cy="841458"/>
          </a:xfrm>
          <a:prstGeom prst="rect">
            <a:avLst/>
          </a:prstGeom>
        </p:spPr>
      </p:pic>
      <p:sp>
        <p:nvSpPr>
          <p:cNvPr id="13" name="テキスト ボックス 12"/>
          <p:cNvSpPr txBox="1"/>
          <p:nvPr/>
        </p:nvSpPr>
        <p:spPr>
          <a:xfrm>
            <a:off x="7358032" y="1871730"/>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298655" y="2496736"/>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47535" y="3804009"/>
            <a:ext cx="964276" cy="166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411811" y="4407690"/>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5547025"/>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55227" y="4238030"/>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534024" y="4678162"/>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46" y="4027430"/>
            <a:ext cx="1276356" cy="1276356"/>
          </a:xfrm>
          <a:prstGeom prst="rect">
            <a:avLst/>
          </a:prstGeom>
        </p:spPr>
      </p:pic>
      <p:sp>
        <p:nvSpPr>
          <p:cNvPr id="23" name="テキスト ボックス 22"/>
          <p:cNvSpPr txBox="1"/>
          <p:nvPr/>
        </p:nvSpPr>
        <p:spPr>
          <a:xfrm rot="921988">
            <a:off x="3877755" y="3956840"/>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062" y="4160382"/>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1354</TotalTime>
  <Words>636</Words>
  <Application>Microsoft Office PowerPoint</Application>
  <PresentationFormat>ワイド画面</PresentationFormat>
  <Paragraphs>102</Paragraphs>
  <Slides>11</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11</vt:i4>
      </vt:variant>
    </vt:vector>
  </HeadingPairs>
  <TitlesOfParts>
    <vt:vector size="21" baseType="lpstr">
      <vt:lpstr>ＭＳ Ｐゴシック</vt:lpstr>
      <vt:lpstr>メイリオ</vt:lpstr>
      <vt:lpstr>Arial</vt:lpstr>
      <vt:lpstr>Calibri</vt:lpstr>
      <vt:lpstr>Calibri Light</vt:lpstr>
      <vt:lpstr>Gill Sans MT</vt:lpstr>
      <vt:lpstr>Impact</vt:lpstr>
      <vt:lpstr>Wingdings 2</vt:lpstr>
      <vt:lpstr>HDOfficeLightV0</vt:lpstr>
      <vt:lpstr>Badge</vt:lpstr>
      <vt:lpstr>PowerPoint プレゼンテーション</vt:lpstr>
      <vt:lpstr>コンセプト</vt:lpstr>
      <vt:lpstr>世界観とゲームの目的</vt:lpstr>
      <vt:lpstr>キャラクター紹介</vt:lpstr>
      <vt:lpstr>ゲーム画面イメージ</vt:lpstr>
      <vt:lpstr>マップ詳細</vt:lpstr>
      <vt:lpstr>ゲームシステム１</vt:lpstr>
      <vt:lpstr>ゲームシステム２</vt:lpstr>
      <vt:lpstr>ゲームシステム３</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204</cp:revision>
  <dcterms:created xsi:type="dcterms:W3CDTF">2019-11-18T00:19:38Z</dcterms:created>
  <dcterms:modified xsi:type="dcterms:W3CDTF">2020-10-27T01:11:43Z</dcterms:modified>
</cp:coreProperties>
</file>